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7" autoAdjust="0"/>
  </p:normalViewPr>
  <p:slideViewPr>
    <p:cSldViewPr snapToGrid="0" snapToObjects="1">
      <p:cViewPr varScale="1">
        <p:scale>
          <a:sx n="182" d="100"/>
          <a:sy n="182" d="100"/>
        </p:scale>
        <p:origin x="-33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06.09.13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06.09.13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обложк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76" y="343339"/>
            <a:ext cx="4442629" cy="4427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0588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79" y="341411"/>
            <a:ext cx="4442629" cy="4442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120000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Изображение 1" descr="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6" y="341411"/>
            <a:ext cx="4430016" cy="4435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20399994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86275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76" y="341411"/>
            <a:ext cx="4442630" cy="444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120000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 descr="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3" y="341411"/>
            <a:ext cx="4447830" cy="4447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20399988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25553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3" y="341411"/>
            <a:ext cx="4442630" cy="444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20399994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Изображение 2" descr="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61" y="334429"/>
            <a:ext cx="4449611" cy="4449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120000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944643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0" y="334433"/>
            <a:ext cx="4442630" cy="444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20399994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09" y="341411"/>
            <a:ext cx="4442630" cy="444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1199985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87367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09" y="341411"/>
            <a:ext cx="4464080" cy="446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120000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Изображение 5" descr="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" y="341411"/>
            <a:ext cx="4464080" cy="446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20399991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99816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9" y="341411"/>
            <a:ext cx="4464081" cy="446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20399994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3" descr="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03" y="341411"/>
            <a:ext cx="4464081" cy="446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>
              <a:rot lat="0" lon="1200001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758000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121</TotalTime>
  <Words>0</Words>
  <Application>Microsoft Macintosh PowerPoint</Application>
  <PresentationFormat>Экран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Slipstream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Lavrik</dc:creator>
  <cp:lastModifiedBy>Lavrik</cp:lastModifiedBy>
  <cp:revision>11</cp:revision>
  <dcterms:created xsi:type="dcterms:W3CDTF">2013-09-06T11:13:50Z</dcterms:created>
  <dcterms:modified xsi:type="dcterms:W3CDTF">2013-09-06T13:14:52Z</dcterms:modified>
</cp:coreProperties>
</file>